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276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A28453-39B6-0D20-70DC-73088362A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A541186-CA94-46DA-D2DC-F4BCB3677E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231CA89-8892-A741-65A3-FA3CC0D4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36A7-EA0D-4645-A320-5C271BE77370}" type="datetimeFigureOut">
              <a:rPr lang="pl-PL" smtClean="0"/>
              <a:t>29.09.2023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64080CD-6F1B-5160-6C10-06A6BC7F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515EA26-5AB2-8CBF-5505-85D964F25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8B5C-6A65-4159-9257-4BE9201D22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1037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7248D1-A078-2DC3-5F64-76D6AA189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0213EB0-6C42-EBDB-A1F3-BB4010D34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D19BF40-9252-7636-76EE-5BB77B68E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36A7-EA0D-4645-A320-5C271BE77370}" type="datetimeFigureOut">
              <a:rPr lang="pl-PL" smtClean="0"/>
              <a:t>29.09.2023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1ACD20-E431-AD1A-7423-71DA9DC7C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7FFE51-8A8E-6825-5133-B32030C26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8B5C-6A65-4159-9257-4BE9201D22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5783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8DCC7DE-7CE8-5D1B-DAE6-56B6F5AB2A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D38A089-5833-5912-76EA-3CBB11B23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080EA79-2370-B82F-592C-9AC395C1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36A7-EA0D-4645-A320-5C271BE77370}" type="datetimeFigureOut">
              <a:rPr lang="pl-PL" smtClean="0"/>
              <a:t>29.09.2023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62D55CE-224E-9088-C7BA-88E8E824D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8214F77-2845-7B7C-C8C3-3B7141F6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8B5C-6A65-4159-9257-4BE9201D22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970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1D9270-A54D-7057-8AF2-D40DD7C7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939361-D5C9-4A31-79B5-D25ADD074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CBA979D-D62E-F637-2C38-F308A2A0D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36A7-EA0D-4645-A320-5C271BE77370}" type="datetimeFigureOut">
              <a:rPr lang="pl-PL" smtClean="0"/>
              <a:t>29.09.2023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832839A-0CBC-1CDE-6772-7C00EE12B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A77255-0079-3A6C-545D-352A5DBB2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8B5C-6A65-4159-9257-4BE9201D22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5081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802D03-2B96-F936-EF33-A419C90F5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364B7B-3AB3-7DB6-24D8-E158D0F8E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B8C7F2-CFEA-1F3B-78B4-1CC1E4546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36A7-EA0D-4645-A320-5C271BE77370}" type="datetimeFigureOut">
              <a:rPr lang="pl-PL" smtClean="0"/>
              <a:t>29.09.2023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789C09-B02D-8250-CD3C-30904C61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1A44941-9048-8C24-8986-2092D22E9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8B5C-6A65-4159-9257-4BE9201D22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5084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A3B03E-5239-118A-CE8C-AFE48F1C9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B516DB-F482-CBAC-FFB7-DEDB8C55A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6781E20-FB0B-0BEB-C1AA-BB24EB7EA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AEC941B-9B4D-FE62-7585-FD2FF06B6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36A7-EA0D-4645-A320-5C271BE77370}" type="datetimeFigureOut">
              <a:rPr lang="pl-PL" smtClean="0"/>
              <a:t>29.09.2023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40501EF-668B-BDEE-3A22-2D77E296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F1D2C45-2698-5856-7E2E-CB20CA5F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8B5C-6A65-4159-9257-4BE9201D22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731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C50702-CEB1-2F97-C4A9-C3C151617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6CDF68A-D87D-8C96-775E-3D1202C6B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103A323-9746-0BFB-B801-9467C51D8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D4E88CF-F57B-3C25-EE24-AAE486E81D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F1288F5-F856-5B22-7F05-E1D8369375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BD2C308-AF60-70C2-D050-5C5B002A9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36A7-EA0D-4645-A320-5C271BE77370}" type="datetimeFigureOut">
              <a:rPr lang="pl-PL" smtClean="0"/>
              <a:t>29.09.2023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678352F-51F3-A993-D8BF-55043A7CD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0E03846-8D06-FD91-6E8B-A8266FD5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8B5C-6A65-4159-9257-4BE9201D22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099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2D92D7-C344-E8EB-46BB-8BF29011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5657ED7-60F6-F3EE-F94A-C4DC5700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36A7-EA0D-4645-A320-5C271BE77370}" type="datetimeFigureOut">
              <a:rPr lang="pl-PL" smtClean="0"/>
              <a:t>29.09.2023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1FCF083-1ED2-07D9-2215-41910CB01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CE96FF6-8AA9-B819-8437-7AF4AEEE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8B5C-6A65-4159-9257-4BE9201D22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9692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7AF27B3-7963-1CFB-832F-17E4130B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36A7-EA0D-4645-A320-5C271BE77370}" type="datetimeFigureOut">
              <a:rPr lang="pl-PL" smtClean="0"/>
              <a:t>29.09.2023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4A87D46-64C1-6361-4ECE-DF3F1C4C7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5CB9BDA-7D14-6B48-A739-6B70EFE4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8B5C-6A65-4159-9257-4BE9201D22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1816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9A0EEF-A0DA-2E54-E0A0-D40BB2F6A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7E777D-F3C5-76C2-FB9F-F734847D7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63F4D7D-E4E8-4025-DB55-0658F59AE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09D56F7-453B-B0FE-A79D-6AE41955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36A7-EA0D-4645-A320-5C271BE77370}" type="datetimeFigureOut">
              <a:rPr lang="pl-PL" smtClean="0"/>
              <a:t>29.09.2023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57B26D6-C034-4E98-DFA2-ECA7FAABB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244AB59-3022-5B75-7FA5-F13CD208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8B5C-6A65-4159-9257-4BE9201D22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089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9099C5-B034-4B59-476E-37CC99DC4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74390F-2954-9FD8-57A3-562949F514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5D0EC5E-A403-538D-D6F6-391FC4F32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4AAEFC0-1F75-D3B5-6801-E201351AE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36A7-EA0D-4645-A320-5C271BE77370}" type="datetimeFigureOut">
              <a:rPr lang="pl-PL" smtClean="0"/>
              <a:t>29.09.2023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A8E18FD-F501-F548-1C68-863ACF8A6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1E1EA25-F087-ED69-0858-426EA1BA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8B5C-6A65-4159-9257-4BE9201D22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6683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62822E3-20FB-5071-F638-F0911B601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E9AD216-FA5F-EC53-250A-558E532F8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AA5B336-EA78-8175-9C13-90FBC6D0F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736A7-EA0D-4645-A320-5C271BE77370}" type="datetimeFigureOut">
              <a:rPr lang="pl-PL" smtClean="0"/>
              <a:t>29.09.2023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E962FC-4144-F79B-7585-E790D1777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BF3F0C-1A13-5889-FDA0-A4154E064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18B5C-6A65-4159-9257-4BE9201D22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64008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230929_131141">
            <a:extLst>
              <a:ext uri="{FF2B5EF4-FFF2-40B4-BE49-F238E27FC236}">
                <a16:creationId xmlns:a16="http://schemas.microsoft.com/office/drawing/2014/main" id="{3D5D261C-5359-066E-6958-2B3BB5088A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7713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D70A244-8AD7-50D8-3B8D-70A4ACA81842}"/>
              </a:ext>
            </a:extLst>
          </p:cNvPr>
          <p:cNvSpPr txBox="1"/>
          <p:nvPr/>
        </p:nvSpPr>
        <p:spPr>
          <a:xfrm>
            <a:off x="194209" y="598810"/>
            <a:ext cx="67973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>
                    <a:lumMod val="50000"/>
                  </a:schemeClr>
                </a:solidFill>
              </a:rPr>
              <a:t>Na brzegu błękitnej rzeczki</a:t>
            </a:r>
          </a:p>
          <a:p>
            <a:r>
              <a:rPr lang="pl-PL" sz="4000" dirty="0">
                <a:solidFill>
                  <a:schemeClr val="accent1">
                    <a:lumMod val="50000"/>
                  </a:schemeClr>
                </a:solidFill>
              </a:rPr>
              <a:t>Mieszkają małe smuteczki</a:t>
            </a:r>
          </a:p>
        </p:txBody>
      </p:sp>
    </p:spTree>
    <p:extLst>
      <p:ext uri="{BB962C8B-B14F-4D97-AF65-F5344CB8AC3E}">
        <p14:creationId xmlns:p14="http://schemas.microsoft.com/office/powerpoint/2010/main" val="2945793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230929_131300">
            <a:extLst>
              <a:ext uri="{FF2B5EF4-FFF2-40B4-BE49-F238E27FC236}">
                <a16:creationId xmlns:a16="http://schemas.microsoft.com/office/drawing/2014/main" id="{CFDD0149-5C92-2687-B4BC-4095AD6A95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7713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52EA32A-1754-31EA-D3E8-77536D181951}"/>
              </a:ext>
            </a:extLst>
          </p:cNvPr>
          <p:cNvSpPr txBox="1"/>
          <p:nvPr/>
        </p:nvSpPr>
        <p:spPr>
          <a:xfrm rot="21396429">
            <a:off x="2536392" y="3252050"/>
            <a:ext cx="54067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Lecz wystarczy pieskowi dać</a:t>
            </a:r>
          </a:p>
          <a:p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mleczko</a:t>
            </a:r>
          </a:p>
        </p:txBody>
      </p:sp>
    </p:spTree>
    <p:extLst>
      <p:ext uri="{BB962C8B-B14F-4D97-AF65-F5344CB8AC3E}">
        <p14:creationId xmlns:p14="http://schemas.microsoft.com/office/powerpoint/2010/main" val="2971183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230929_131304">
            <a:extLst>
              <a:ext uri="{FF2B5EF4-FFF2-40B4-BE49-F238E27FC236}">
                <a16:creationId xmlns:a16="http://schemas.microsoft.com/office/drawing/2014/main" id="{BB4C0FAD-1AB9-ADC4-F646-579B1EF11F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7713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6746E1E-C8E4-A816-439A-33AD8DD929B1}"/>
              </a:ext>
            </a:extLst>
          </p:cNvPr>
          <p:cNvSpPr txBox="1"/>
          <p:nvPr/>
        </p:nvSpPr>
        <p:spPr>
          <a:xfrm rot="21396429">
            <a:off x="3163057" y="1860219"/>
            <a:ext cx="55452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I już nie ma smuteczków nad</a:t>
            </a:r>
          </a:p>
          <a:p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rzeczką</a:t>
            </a:r>
          </a:p>
        </p:txBody>
      </p:sp>
    </p:spTree>
    <p:extLst>
      <p:ext uri="{BB962C8B-B14F-4D97-AF65-F5344CB8AC3E}">
        <p14:creationId xmlns:p14="http://schemas.microsoft.com/office/powerpoint/2010/main" val="2944728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230929_131149">
            <a:extLst>
              <a:ext uri="{FF2B5EF4-FFF2-40B4-BE49-F238E27FC236}">
                <a16:creationId xmlns:a16="http://schemas.microsoft.com/office/drawing/2014/main" id="{490F08F3-B84C-E32D-1B25-3A4EA8FD45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7713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CA431E0-58E6-16D3-32CE-458C050BDE71}"/>
              </a:ext>
            </a:extLst>
          </p:cNvPr>
          <p:cNvSpPr txBox="1"/>
          <p:nvPr/>
        </p:nvSpPr>
        <p:spPr>
          <a:xfrm rot="847890">
            <a:off x="4900347" y="1729362"/>
            <a:ext cx="6443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Ten pierwszy jest z tego powodu,</a:t>
            </a:r>
          </a:p>
          <a:p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Że nie wolno wchodzić do ogrodu</a:t>
            </a:r>
          </a:p>
        </p:txBody>
      </p:sp>
    </p:spTree>
    <p:extLst>
      <p:ext uri="{BB962C8B-B14F-4D97-AF65-F5344CB8AC3E}">
        <p14:creationId xmlns:p14="http://schemas.microsoft.com/office/powerpoint/2010/main" val="3021557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230929_131204">
            <a:extLst>
              <a:ext uri="{FF2B5EF4-FFF2-40B4-BE49-F238E27FC236}">
                <a16:creationId xmlns:a16="http://schemas.microsoft.com/office/drawing/2014/main" id="{684FD84E-A443-CDA1-B7EA-DB3667C39E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4" y="-4569942"/>
            <a:ext cx="12177713" cy="1219200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4B13B42-8B1E-1A4D-EC64-563B9EE776C7}"/>
              </a:ext>
            </a:extLst>
          </p:cNvPr>
          <p:cNvSpPr txBox="1"/>
          <p:nvPr/>
        </p:nvSpPr>
        <p:spPr>
          <a:xfrm rot="21396429">
            <a:off x="791463" y="4975654"/>
            <a:ext cx="53684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Drugi- że woda nie chce być</a:t>
            </a:r>
          </a:p>
          <a:p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sucha,</a:t>
            </a:r>
          </a:p>
        </p:txBody>
      </p:sp>
    </p:spTree>
    <p:extLst>
      <p:ext uri="{BB962C8B-B14F-4D97-AF65-F5344CB8AC3E}">
        <p14:creationId xmlns:p14="http://schemas.microsoft.com/office/powerpoint/2010/main" val="3606140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230929_131212">
            <a:extLst>
              <a:ext uri="{FF2B5EF4-FFF2-40B4-BE49-F238E27FC236}">
                <a16:creationId xmlns:a16="http://schemas.microsoft.com/office/drawing/2014/main" id="{BD93B421-9AB2-2216-50E7-31D583F732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7713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FA5FB12-1465-4AB8-B230-0418A6EEC67E}"/>
              </a:ext>
            </a:extLst>
          </p:cNvPr>
          <p:cNvSpPr txBox="1"/>
          <p:nvPr/>
        </p:nvSpPr>
        <p:spPr>
          <a:xfrm rot="21396429">
            <a:off x="4840160" y="1441622"/>
            <a:ext cx="5673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Trzeci – że mucha wleciała do</a:t>
            </a:r>
          </a:p>
          <a:p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ucha.</a:t>
            </a:r>
          </a:p>
        </p:txBody>
      </p:sp>
    </p:spTree>
    <p:extLst>
      <p:ext uri="{BB962C8B-B14F-4D97-AF65-F5344CB8AC3E}">
        <p14:creationId xmlns:p14="http://schemas.microsoft.com/office/powerpoint/2010/main" val="18039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230929_131221">
            <a:extLst>
              <a:ext uri="{FF2B5EF4-FFF2-40B4-BE49-F238E27FC236}">
                <a16:creationId xmlns:a16="http://schemas.microsoft.com/office/drawing/2014/main" id="{5E1D4D2E-0475-7652-4E86-5B8C252B6A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7713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8B35D13-6F3E-7136-D152-01F396597389}"/>
              </a:ext>
            </a:extLst>
          </p:cNvPr>
          <p:cNvSpPr txBox="1"/>
          <p:nvPr/>
        </p:nvSpPr>
        <p:spPr>
          <a:xfrm rot="529109">
            <a:off x="911846" y="1833950"/>
            <a:ext cx="5539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A jeszcze, że kot musi drapać</a:t>
            </a:r>
          </a:p>
        </p:txBody>
      </p:sp>
    </p:spTree>
    <p:extLst>
      <p:ext uri="{BB962C8B-B14F-4D97-AF65-F5344CB8AC3E}">
        <p14:creationId xmlns:p14="http://schemas.microsoft.com/office/powerpoint/2010/main" val="830818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230929_131227">
            <a:extLst>
              <a:ext uri="{FF2B5EF4-FFF2-40B4-BE49-F238E27FC236}">
                <a16:creationId xmlns:a16="http://schemas.microsoft.com/office/drawing/2014/main" id="{800604DF-797E-56CD-9901-691A4DE0D4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7713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DA523EF-21AB-73F4-59F4-55702F920C5B}"/>
              </a:ext>
            </a:extLst>
          </p:cNvPr>
          <p:cNvSpPr txBox="1"/>
          <p:nvPr/>
        </p:nvSpPr>
        <p:spPr>
          <a:xfrm rot="21396429">
            <a:off x="1475845" y="2776488"/>
            <a:ext cx="5035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Że kura nie daje się złapać</a:t>
            </a:r>
          </a:p>
        </p:txBody>
      </p:sp>
    </p:spTree>
    <p:extLst>
      <p:ext uri="{BB962C8B-B14F-4D97-AF65-F5344CB8AC3E}">
        <p14:creationId xmlns:p14="http://schemas.microsoft.com/office/powerpoint/2010/main" val="3291527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230929_131238">
            <a:extLst>
              <a:ext uri="{FF2B5EF4-FFF2-40B4-BE49-F238E27FC236}">
                <a16:creationId xmlns:a16="http://schemas.microsoft.com/office/drawing/2014/main" id="{356F8C08-2933-B78E-4FEE-33F8BA9E19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" y="0"/>
            <a:ext cx="12177713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778FBD0-108B-B41D-2194-458B7D9EA968}"/>
              </a:ext>
            </a:extLst>
          </p:cNvPr>
          <p:cNvSpPr txBox="1"/>
          <p:nvPr/>
        </p:nvSpPr>
        <p:spPr>
          <a:xfrm rot="21396429">
            <a:off x="1311462" y="1568906"/>
            <a:ext cx="51862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Że nie można gryźć w nogę</a:t>
            </a:r>
          </a:p>
          <a:p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sąsiada</a:t>
            </a:r>
          </a:p>
        </p:txBody>
      </p:sp>
    </p:spTree>
    <p:extLst>
      <p:ext uri="{BB962C8B-B14F-4D97-AF65-F5344CB8AC3E}">
        <p14:creationId xmlns:p14="http://schemas.microsoft.com/office/powerpoint/2010/main" val="773831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230929_131247">
            <a:extLst>
              <a:ext uri="{FF2B5EF4-FFF2-40B4-BE49-F238E27FC236}">
                <a16:creationId xmlns:a16="http://schemas.microsoft.com/office/drawing/2014/main" id="{E229D496-B24F-1079-DE48-27504290CA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7713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D474D01-B9FD-F591-77AC-3E623B55F16E}"/>
              </a:ext>
            </a:extLst>
          </p:cNvPr>
          <p:cNvSpPr txBox="1"/>
          <p:nvPr/>
        </p:nvSpPr>
        <p:spPr>
          <a:xfrm rot="21396429">
            <a:off x="587232" y="518811"/>
            <a:ext cx="5760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I że z nieba kiełbasa nie spada</a:t>
            </a:r>
          </a:p>
        </p:txBody>
      </p:sp>
    </p:spTree>
    <p:extLst>
      <p:ext uri="{BB962C8B-B14F-4D97-AF65-F5344CB8AC3E}">
        <p14:creationId xmlns:p14="http://schemas.microsoft.com/office/powerpoint/2010/main" val="2383083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0230929_131254">
            <a:extLst>
              <a:ext uri="{FF2B5EF4-FFF2-40B4-BE49-F238E27FC236}">
                <a16:creationId xmlns:a16="http://schemas.microsoft.com/office/drawing/2014/main" id="{FD7C7C41-1C1D-F571-1BD3-74BF799C70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7713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9C6F59B-8A27-9CB9-0D80-D6E6BEA49FAF}"/>
              </a:ext>
            </a:extLst>
          </p:cNvPr>
          <p:cNvSpPr txBox="1"/>
          <p:nvPr/>
        </p:nvSpPr>
        <p:spPr>
          <a:xfrm rot="21396429">
            <a:off x="46404" y="2279137"/>
            <a:ext cx="62849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A ostatni smuteczek jest o to,</a:t>
            </a:r>
          </a:p>
          <a:p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Że człowiek jedzie, a piesek musi</a:t>
            </a:r>
          </a:p>
          <a:p>
            <a:r>
              <a:rPr lang="pl-PL" sz="3600" dirty="0">
                <a:solidFill>
                  <a:schemeClr val="accent1">
                    <a:lumMod val="50000"/>
                  </a:schemeClr>
                </a:solidFill>
              </a:rPr>
              <a:t>biec piechotą.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717151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92</Words>
  <Application>Microsoft Office PowerPoint</Application>
  <PresentationFormat>Panoramiczny</PresentationFormat>
  <Paragraphs>20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fotograficzny</dc:title>
  <dc:creator>LO KOMPUTERY</dc:creator>
  <cp:lastModifiedBy>LO KOMPUTERY</cp:lastModifiedBy>
  <cp:revision>2</cp:revision>
  <dcterms:created xsi:type="dcterms:W3CDTF">2023-09-29T11:22:14Z</dcterms:created>
  <dcterms:modified xsi:type="dcterms:W3CDTF">2023-09-29T11:32:56Z</dcterms:modified>
</cp:coreProperties>
</file>